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9456D-EDC7-4868-B199-233F474A1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3ACB0FE-519B-4E57-9183-E60D72920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2EBF42-0C08-4A6C-8558-B5FF39A4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60922-DC8F-43E7-86E1-02A1778EDC4A}" type="datetimeFigureOut">
              <a:rPr lang="de-DE" smtClean="0"/>
              <a:t>18.05.2021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2FC2F2-DD7C-4ED9-8AC6-E8A3A7A9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71378D-52FC-4815-B26F-C24093C3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CAF0-AB4C-4D8D-A794-A5C8AD4B02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023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D9AF9-355B-401C-B0C1-72AA398C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55A1D9E-5735-4D21-9D80-29078DBF6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CBB87B-D859-477E-8C2D-5D20C5E5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60922-DC8F-43E7-86E1-02A1778EDC4A}" type="datetimeFigureOut">
              <a:rPr lang="de-DE" smtClean="0"/>
              <a:t>18.05.2021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1E43A3-2C04-4630-9E59-AA791AA34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3C756F-1DD3-41CD-8800-6E7C13DB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CAF0-AB4C-4D8D-A794-A5C8AD4B02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527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736CA12-701B-4F2A-9F1E-FF0AEDFEC8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F553E3C-CCFB-4AA0-BA8C-36611CEF9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76669F-4B2C-472D-89FB-53BFE0A12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60922-DC8F-43E7-86E1-02A1778EDC4A}" type="datetimeFigureOut">
              <a:rPr lang="de-DE" smtClean="0"/>
              <a:t>18.05.2021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C8F5BA-0ED6-4A01-8705-0479A981E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BA6809-0656-454A-B474-0CCC3D9F1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CAF0-AB4C-4D8D-A794-A5C8AD4B02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88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BB786-AC4A-42C5-92F8-283EEB94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99BE81-8975-466D-9EBA-952BC6995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6F2F6B-C710-486C-9F68-8E77342CE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60922-DC8F-43E7-86E1-02A1778EDC4A}" type="datetimeFigureOut">
              <a:rPr lang="de-DE" smtClean="0"/>
              <a:t>18.05.2021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9EB81D-8C74-4427-BAB0-60FE097FC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F149C1-ACAB-429A-8186-8FAF9B3BB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CAF0-AB4C-4D8D-A794-A5C8AD4B02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058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64A20-004F-4B04-9D28-6AEB0D54C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5ED32D-BBC8-4644-8A71-8315E1B4C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B7E8B4-19D1-447A-A6FD-6941D4986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60922-DC8F-43E7-86E1-02A1778EDC4A}" type="datetimeFigureOut">
              <a:rPr lang="de-DE" smtClean="0"/>
              <a:t>18.05.2021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6306CA-AAC6-4405-834C-22294D1E3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461B71-281E-478D-BAF5-BFF4A31D9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CAF0-AB4C-4D8D-A794-A5C8AD4B02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808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602F72-6C13-42FA-A236-776B56E0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981145-4BAC-4639-A96E-FEA28C4E9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246F10-4AB3-4CD8-84BD-38C81F475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E9EC09-FAAE-43E0-B352-287D83F8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60922-DC8F-43E7-86E1-02A1778EDC4A}" type="datetimeFigureOut">
              <a:rPr lang="de-DE" smtClean="0"/>
              <a:t>18.05.2021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4DE4C-3D20-446B-B2AB-045E28A82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FFA6C6-CE3E-4BE4-BE57-C80805C8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CAF0-AB4C-4D8D-A794-A5C8AD4B02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49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300765-FAD5-4CC4-A2E7-AF0A6F85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733600-DA11-4190-B904-A9883C69B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31AFD5-1BDA-4779-A345-7625CC69C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54BA37E-A93F-4C0F-9538-27330169DF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81B7472-5943-4289-8FDA-B786A72DE3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0766B7C-8095-4B50-86F6-A0C7BC2D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60922-DC8F-43E7-86E1-02A1778EDC4A}" type="datetimeFigureOut">
              <a:rPr lang="de-DE" smtClean="0"/>
              <a:t>18.05.2021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9740E1-E3F8-4893-A384-DD170C0D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F63CBA-9779-4059-820A-23DA0C008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CAF0-AB4C-4D8D-A794-A5C8AD4B02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15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D81E4-EC7B-4618-A06D-2D5E3DD24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1609AC-8A04-4A27-B610-4A46E1023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60922-DC8F-43E7-86E1-02A1778EDC4A}" type="datetimeFigureOut">
              <a:rPr lang="de-DE" smtClean="0"/>
              <a:t>18.05.2021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F59139-20EF-4619-B126-8D9EE3151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DD2C7B-AFE6-4E34-A1E8-588396210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CAF0-AB4C-4D8D-A794-A5C8AD4B02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39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83B9860-6773-43A3-BB02-6BDF77656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60922-DC8F-43E7-86E1-02A1778EDC4A}" type="datetimeFigureOut">
              <a:rPr lang="de-DE" smtClean="0"/>
              <a:t>18.05.2021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CFC16EC-6AF4-4F26-ABD8-A5404B52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102608-6755-4B41-8C92-8CAD5E57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CAF0-AB4C-4D8D-A794-A5C8AD4B02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4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C4D51-61A5-4349-BA32-D2581218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1EE34C-5FDF-445D-8A61-3956AEC74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815362-9841-4375-B5AE-CF6427C7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1D79248-512B-4C77-A338-EDD437F79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60922-DC8F-43E7-86E1-02A1778EDC4A}" type="datetimeFigureOut">
              <a:rPr lang="de-DE" smtClean="0"/>
              <a:t>18.05.2021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E46C01-4AF2-4A07-8570-59748ADF0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B08961-EEF7-4018-A163-DD1A8451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CAF0-AB4C-4D8D-A794-A5C8AD4B02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10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71811F-C239-41F9-ADCC-860947E9C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652498A-F10E-46E3-8829-2996C89B68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411270D-B494-49B5-BD3B-DB2460453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29729B-13F3-4475-B696-D8DC59D1A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60922-DC8F-43E7-86E1-02A1778EDC4A}" type="datetimeFigureOut">
              <a:rPr lang="de-DE" smtClean="0"/>
              <a:t>18.05.2021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9F90C4-EB42-4301-B6A7-11B9C7FB8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FAB93A-3965-4C0B-99EA-C1943DB6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3CAF0-AB4C-4D8D-A794-A5C8AD4B02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9915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7D483EE-4554-4B6F-82E3-4160F6D35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3E97B4-4C87-4BB6-ADA7-4FB99D556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0265C4-76A8-445E-A447-AF4031C1C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60922-DC8F-43E7-86E1-02A1778EDC4A}" type="datetimeFigureOut">
              <a:rPr lang="de-DE" smtClean="0"/>
              <a:t>18.05.2021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E4473C-235E-4B07-B6D2-7E0A89B52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D17F94-982F-40D3-8D90-F256FE09C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3CAF0-AB4C-4D8D-A794-A5C8AD4B02C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562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0957D4C-89DB-49D6-A5BB-2A45741CA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5" t="10476" r="13884" b="3945"/>
          <a:stretch/>
        </p:blipFill>
        <p:spPr>
          <a:xfrm>
            <a:off x="4108579" y="207125"/>
            <a:ext cx="3974842" cy="644375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B1CB8B8-994D-4B87-9319-6B65FEE83712}"/>
              </a:ext>
            </a:extLst>
          </p:cNvPr>
          <p:cNvSpPr txBox="1"/>
          <p:nvPr/>
        </p:nvSpPr>
        <p:spPr>
          <a:xfrm>
            <a:off x="10067732" y="207125"/>
            <a:ext cx="189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/>
              <a:t>Online-Material Nummer E09-01</a:t>
            </a:r>
            <a:endParaRPr lang="de-DE" sz="1000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2843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B1CB8B8-994D-4B87-9319-6B65FEE83712}"/>
              </a:ext>
            </a:extLst>
          </p:cNvPr>
          <p:cNvSpPr txBox="1"/>
          <p:nvPr/>
        </p:nvSpPr>
        <p:spPr>
          <a:xfrm>
            <a:off x="10067732" y="207125"/>
            <a:ext cx="189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/>
              <a:t>Online-Material Nummer E09-01</a:t>
            </a:r>
            <a:endParaRPr lang="de-DE" sz="1000" b="1" dirty="0"/>
          </a:p>
          <a:p>
            <a:endParaRPr lang="de-DE" dirty="0"/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75381BE4-2832-4A21-A2D3-33713ED77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3" t="10649" r="15683" b="4954"/>
          <a:stretch/>
        </p:blipFill>
        <p:spPr>
          <a:xfrm>
            <a:off x="4212671" y="188641"/>
            <a:ext cx="3766658" cy="64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36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B1CB8B8-994D-4B87-9319-6B65FEE83712}"/>
              </a:ext>
            </a:extLst>
          </p:cNvPr>
          <p:cNvSpPr txBox="1"/>
          <p:nvPr/>
        </p:nvSpPr>
        <p:spPr>
          <a:xfrm>
            <a:off x="10067732" y="207125"/>
            <a:ext cx="189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/>
              <a:t>Online-Material Nummer E09-01</a:t>
            </a:r>
            <a:endParaRPr lang="de-DE" sz="1000" b="1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2096A8-08E8-4D35-8E11-0861A5769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4" t="10649" r="12741" b="5321"/>
          <a:stretch/>
        </p:blipFill>
        <p:spPr>
          <a:xfrm>
            <a:off x="4132975" y="98768"/>
            <a:ext cx="3926049" cy="63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30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B1CB8B8-994D-4B87-9319-6B65FEE83712}"/>
              </a:ext>
            </a:extLst>
          </p:cNvPr>
          <p:cNvSpPr txBox="1"/>
          <p:nvPr/>
        </p:nvSpPr>
        <p:spPr>
          <a:xfrm>
            <a:off x="10067732" y="207125"/>
            <a:ext cx="189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/>
              <a:t>Online-Material Nummer E09-01</a:t>
            </a:r>
            <a:endParaRPr lang="de-DE" sz="1000" b="1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92D45C1-A79D-4887-9D65-EEF99EE10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7" t="10649" r="16721" b="4709"/>
          <a:stretch/>
        </p:blipFill>
        <p:spPr>
          <a:xfrm>
            <a:off x="4279783" y="90718"/>
            <a:ext cx="3632434" cy="64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95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B1CB8B8-994D-4B87-9319-6B65FEE83712}"/>
              </a:ext>
            </a:extLst>
          </p:cNvPr>
          <p:cNvSpPr txBox="1"/>
          <p:nvPr/>
        </p:nvSpPr>
        <p:spPr>
          <a:xfrm>
            <a:off x="10067732" y="207125"/>
            <a:ext cx="189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/>
              <a:t>Online-Material Nummer E09-01</a:t>
            </a:r>
            <a:endParaRPr lang="de-DE" sz="1000" b="1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607DCC-1499-4339-B2A4-CA2AD8400B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3" t="10649" r="16028" b="4587"/>
          <a:stretch/>
        </p:blipFill>
        <p:spPr>
          <a:xfrm>
            <a:off x="4280482" y="332610"/>
            <a:ext cx="3631035" cy="641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4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B1CB8B8-994D-4B87-9319-6B65FEE83712}"/>
              </a:ext>
            </a:extLst>
          </p:cNvPr>
          <p:cNvSpPr txBox="1"/>
          <p:nvPr/>
        </p:nvSpPr>
        <p:spPr>
          <a:xfrm>
            <a:off x="10067732" y="207125"/>
            <a:ext cx="189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/>
              <a:t>Online-Material Nummer E09-01</a:t>
            </a:r>
            <a:endParaRPr lang="de-DE" sz="1000" b="1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814993-AD51-4469-8152-AECF80FD0F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0" t="10649" r="16721" b="4465"/>
          <a:stretch/>
        </p:blipFill>
        <p:spPr>
          <a:xfrm>
            <a:off x="4283978" y="171398"/>
            <a:ext cx="3624044" cy="651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86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B1CB8B8-994D-4B87-9319-6B65FEE83712}"/>
              </a:ext>
            </a:extLst>
          </p:cNvPr>
          <p:cNvSpPr txBox="1"/>
          <p:nvPr/>
        </p:nvSpPr>
        <p:spPr>
          <a:xfrm>
            <a:off x="10067732" y="207125"/>
            <a:ext cx="189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/>
              <a:t>Online-Material Nummer E09-01</a:t>
            </a:r>
            <a:endParaRPr lang="de-DE" sz="1000" b="1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C29C87-B751-4AD1-8121-E85AFADB15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1" t="10649" r="16028" b="4954"/>
          <a:stretch/>
        </p:blipFill>
        <p:spPr>
          <a:xfrm>
            <a:off x="4246227" y="181590"/>
            <a:ext cx="3699546" cy="649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B1CB8B8-994D-4B87-9319-6B65FEE83712}"/>
              </a:ext>
            </a:extLst>
          </p:cNvPr>
          <p:cNvSpPr txBox="1"/>
          <p:nvPr/>
        </p:nvSpPr>
        <p:spPr>
          <a:xfrm>
            <a:off x="10067732" y="207125"/>
            <a:ext cx="189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/>
              <a:t>Online-Material Nummer E09-01</a:t>
            </a:r>
            <a:endParaRPr lang="de-DE" sz="1000" b="1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F498F2-2F63-4E44-AD67-411631AE9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2" t="10649" r="17413" b="4709"/>
          <a:stretch/>
        </p:blipFill>
        <p:spPr>
          <a:xfrm>
            <a:off x="4288172" y="228493"/>
            <a:ext cx="3496811" cy="640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28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B1CB8B8-994D-4B87-9319-6B65FEE83712}"/>
              </a:ext>
            </a:extLst>
          </p:cNvPr>
          <p:cNvSpPr txBox="1"/>
          <p:nvPr/>
        </p:nvSpPr>
        <p:spPr>
          <a:xfrm>
            <a:off x="10067732" y="207125"/>
            <a:ext cx="189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/>
              <a:t>Online-Material Nummer E09-01</a:t>
            </a:r>
            <a:endParaRPr lang="de-DE" sz="1000" b="1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A3A4A0-A99A-4BCC-BBDB-4CC96798F9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6" t="10649" r="16721" b="4098"/>
          <a:stretch/>
        </p:blipFill>
        <p:spPr>
          <a:xfrm>
            <a:off x="3970876" y="171807"/>
            <a:ext cx="3682768" cy="651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00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B1CB8B8-994D-4B87-9319-6B65FEE83712}"/>
              </a:ext>
            </a:extLst>
          </p:cNvPr>
          <p:cNvSpPr txBox="1"/>
          <p:nvPr/>
        </p:nvSpPr>
        <p:spPr>
          <a:xfrm>
            <a:off x="10067732" y="207125"/>
            <a:ext cx="189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/>
              <a:t>Online-Material Nummer E09-01</a:t>
            </a:r>
            <a:endParaRPr lang="de-DE" sz="1000" b="1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36DACD-AFF7-41AF-8737-CF3E199D0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1" t="10649" r="16721" b="4832"/>
          <a:stretch/>
        </p:blipFill>
        <p:spPr>
          <a:xfrm>
            <a:off x="4267199" y="180693"/>
            <a:ext cx="3657601" cy="64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21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</Words>
  <Application>Microsoft Office PowerPoint</Application>
  <PresentationFormat>Breitbild</PresentationFormat>
  <Paragraphs>10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Krauss, Lina</dc:creator>
  <cp:lastModifiedBy>Krauss, Lina</cp:lastModifiedBy>
  <cp:revision>2</cp:revision>
  <dcterms:created xsi:type="dcterms:W3CDTF">2021-05-18T05:36:20Z</dcterms:created>
  <dcterms:modified xsi:type="dcterms:W3CDTF">2021-05-18T05:46:07Z</dcterms:modified>
</cp:coreProperties>
</file>